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186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36733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072588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91739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91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5976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1738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8659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58350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4048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57887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378DE-CA39-0F4D-A3E1-5498F74E043A}" type="datetimeFigureOut">
              <a:rPr kumimoji="1" lang="zh-CN" altLang="en-US" smtClean="0"/>
              <a:t>18/1/12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9125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D378DE-CA39-0F4D-A3E1-5498F74E043A}" type="datetimeFigureOut">
              <a:rPr kumimoji="1" lang="zh-CN" altLang="en-US" smtClean="0"/>
              <a:t>18/1/11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B6A315-A8C8-3340-846D-A30B9767832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00824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7_2015301110036_刘子煜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463073"/>
            <a:ext cx="9144000" cy="57150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006750" y="93741"/>
            <a:ext cx="2754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7_2015301110036_</a:t>
            </a:r>
            <a:r>
              <a:rPr kumimoji="1" lang="zh-CN" altLang="en-US" dirty="0" smtClean="0"/>
              <a:t>刘子煜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72949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</TotalTime>
  <Words>2</Words>
  <Application>Microsoft Macintosh PowerPoint</Application>
  <PresentationFormat>全屏显示(4:3)</PresentationFormat>
  <Paragraphs>1</Paragraphs>
  <Slides>1</Slides>
  <Notes>0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2" baseType="lpstr">
      <vt:lpstr>Office 主题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apple app</dc:creator>
  <cp:lastModifiedBy>apple app</cp:lastModifiedBy>
  <cp:revision>1</cp:revision>
  <dcterms:created xsi:type="dcterms:W3CDTF">2018-01-11T15:54:42Z</dcterms:created>
  <dcterms:modified xsi:type="dcterms:W3CDTF">2018-01-12T06:06:28Z</dcterms:modified>
</cp:coreProperties>
</file>

<file path=docProps/thumbnail.jpeg>
</file>